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1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2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3.xml" ContentType="application/vnd.openxmlformats-officedocument.theme+xml"/>
  <Override PartName="/ppt/viewProps.xml" ContentType="application/vnd.openxmlformats-officedocument.presentationml.viewProps+xml"/>
  <Override PartName="/docMetadata/LabelInfo.xml" ContentType="application/vnd.ms-office.classificationlabel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5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0058400" cy="7772400"/>
  <p:notesSz cx="6858000" cy="91440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51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1410" y="7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96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8" /><Relationship Type="http://schemas.openxmlformats.org/officeDocument/2006/relationships/customXml" Target="/customXml/item3.xml" Id="rId3" /><Relationship Type="http://schemas.openxmlformats.org/officeDocument/2006/relationships/handoutMaster" Target="/ppt/handoutMasters/handoutMaster11.xml" Id="rId7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notesMaster" Target="/ppt/notesMasters/notesMaster11.xml" Id="rId6" /><Relationship Type="http://schemas.openxmlformats.org/officeDocument/2006/relationships/tableStyles" Target="/ppt/tableStyles.xml" Id="rId11" /><Relationship Type="http://schemas.openxmlformats.org/officeDocument/2006/relationships/slide" Target="/ppt/slides/slide11.xml" Id="rId5" /><Relationship Type="http://schemas.openxmlformats.org/officeDocument/2006/relationships/theme" Target="/ppt/theme/theme13.xml" Id="rId10" /><Relationship Type="http://schemas.openxmlformats.org/officeDocument/2006/relationships/slideMaster" Target="/ppt/slideMasters/slideMaster11.xml" Id="rId4" /><Relationship Type="http://schemas.openxmlformats.org/officeDocument/2006/relationships/viewProps" Target="/ppt/viewProp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906F7048-5B03-4D7D-A2A4-02BD350A8B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6AD10BF-27A0-4314-812F-02581A7EEAD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95D48F0-ED6B-41E1-869A-0DAB4CAC007A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2021/6/24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57AD8E-0128-418D-992A-A5369CC4B2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67DEC4C-ADF0-4DD3-A498-EA891D2458A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31A8239-5907-43D5-B384-D7071B336756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79772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D58567E-01E0-422B-8932-63BBD49EEFB2}" type="datetime1">
              <a:rPr lang="zh-CN" altLang="en-US" noProof="0" smtClean="0"/>
              <a:t>2021/6/24</a:t>
            </a:fld>
            <a:endParaRPr lang="zh-CN" altLang="en-US" noProof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0FF2672-FEB5-403B-ACB7-EDAE43B3D4AC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9600457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0FF2672-FEB5-403B-ACB7-EDAE43B3D4AC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898389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2.svg" Id="rId3" /><Relationship Type="http://schemas.openxmlformats.org/officeDocument/2006/relationships/image" Target="/ppt/media/image62.svg" Id="rId7" /><Relationship Type="http://schemas.openxmlformats.org/officeDocument/2006/relationships/image" Target="/ppt/media/image1.png" Id="rId2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52.png" Id="rId6" /><Relationship Type="http://schemas.openxmlformats.org/officeDocument/2006/relationships/image" Target="/ppt/media/image43.svg" Id="rId5" /><Relationship Type="http://schemas.openxmlformats.org/officeDocument/2006/relationships/image" Target="/ppt/media/image33.png" Id="rId4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>
            <a:extLst>
              <a:ext uri="{FF2B5EF4-FFF2-40B4-BE49-F238E27FC236}">
                <a16:creationId xmlns:a16="http://schemas.microsoft.com/office/drawing/2014/main" id="{E4532E2E-B83F-4A2D-97F6-AB76D9603E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4944" y="3447288"/>
            <a:ext cx="8686800" cy="914400"/>
          </a:xfrm>
        </p:spPr>
        <p:txBody>
          <a:bodyPr rtlCol="0">
            <a:noAutofit/>
          </a:bodyPr>
          <a:lstStyle>
            <a:lvl1pPr algn="ctr">
              <a:defRPr sz="5200" b="1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单击此处添加标题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828800" y="2075688"/>
            <a:ext cx="6400800" cy="457200"/>
          </a:xfrm>
        </p:spPr>
        <p:txBody>
          <a:bodyPr rtlCol="0">
            <a:normAutofit/>
          </a:bodyPr>
          <a:lstStyle>
            <a:lvl1pPr marL="0" indent="0" algn="ctr">
              <a:buNone/>
              <a:defRPr sz="2400" b="1" i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A5EA336-D792-4E94-983B-D18EDFC4756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2999232"/>
            <a:ext cx="7315200" cy="36576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 i="1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502920" indent="0">
              <a:buNone/>
              <a:defRPr sz="1600">
                <a:solidFill>
                  <a:schemeClr val="accent1"/>
                </a:solidFill>
              </a:defRPr>
            </a:lvl2pPr>
            <a:lvl3pPr marL="1005840" indent="0">
              <a:buNone/>
              <a:defRPr sz="1600">
                <a:solidFill>
                  <a:schemeClr val="accent1"/>
                </a:solidFill>
              </a:defRPr>
            </a:lvl3pPr>
            <a:lvl4pPr marL="1508760" indent="0">
              <a:buNone/>
              <a:defRPr sz="1600">
                <a:solidFill>
                  <a:schemeClr val="accent1"/>
                </a:solidFill>
              </a:defRPr>
            </a:lvl4pPr>
            <a:lvl5pPr marL="2011680" indent="0">
              <a:buNone/>
              <a:defRPr sz="16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414CA95C-1DB3-4E76-B00B-648D99F5224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4407408"/>
            <a:ext cx="8229600" cy="731520"/>
          </a:xfrm>
        </p:spPr>
        <p:txBody>
          <a:bodyPr rtlCol="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buNone/>
              <a:defRPr sz="1600" i="1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502920" indent="0" algn="ctr">
              <a:buNone/>
              <a:defRPr sz="1600" i="1">
                <a:solidFill>
                  <a:schemeClr val="accent1"/>
                </a:solidFill>
              </a:defRPr>
            </a:lvl2pPr>
            <a:lvl3pPr marL="1005840" indent="0" algn="ctr">
              <a:buNone/>
              <a:defRPr sz="1600" i="1">
                <a:solidFill>
                  <a:schemeClr val="accent1"/>
                </a:solidFill>
              </a:defRPr>
            </a:lvl3pPr>
            <a:lvl4pPr marL="1508760" indent="0" algn="ctr">
              <a:buNone/>
              <a:defRPr sz="1600" i="1">
                <a:solidFill>
                  <a:schemeClr val="accent1"/>
                </a:solidFill>
              </a:defRPr>
            </a:lvl4pPr>
            <a:lvl5pPr marL="2011680" indent="0" algn="ctr">
              <a:buNone/>
              <a:defRPr sz="1600" i="1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D521B525-C21E-4CED-AD74-A47442388AC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32424" y="6326460"/>
            <a:ext cx="2743200" cy="274320"/>
          </a:xfrm>
        </p:spPr>
        <p:txBody>
          <a:bodyPr rtlCol="0">
            <a:noAutofit/>
          </a:bodyPr>
          <a:lstStyle>
            <a:lvl1pPr marL="0" indent="0">
              <a:buNone/>
              <a:defRPr sz="1200" b="0" i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502920" indent="0">
              <a:buNone/>
              <a:defRPr sz="1200" i="1">
                <a:solidFill>
                  <a:schemeClr val="accent1"/>
                </a:solidFill>
              </a:defRPr>
            </a:lvl2pPr>
            <a:lvl3pPr marL="1005840" indent="0">
              <a:buNone/>
              <a:defRPr sz="1200" i="1">
                <a:solidFill>
                  <a:schemeClr val="accent1"/>
                </a:solidFill>
              </a:defRPr>
            </a:lvl3pPr>
            <a:lvl4pPr marL="1508760" indent="0">
              <a:buNone/>
              <a:defRPr sz="1200" i="1">
                <a:solidFill>
                  <a:schemeClr val="accent1"/>
                </a:solidFill>
              </a:defRPr>
            </a:lvl4pPr>
            <a:lvl5pPr marL="2011680" indent="0">
              <a:buNone/>
              <a:defRPr sz="1200" i="1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cxnSp>
        <p:nvCxnSpPr>
          <p:cNvPr id="18" name="直接连接符​​(S) 17">
            <a:extLst>
              <a:ext uri="{FF2B5EF4-FFF2-40B4-BE49-F238E27FC236}">
                <a16:creationId xmlns:a16="http://schemas.microsoft.com/office/drawing/2014/main" id="{159DCEC0-4D85-494B-994D-BAF7F7D0F5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820844" y="6273579"/>
            <a:ext cx="27432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​​(S) 19">
            <a:extLst>
              <a:ext uri="{FF2B5EF4-FFF2-40B4-BE49-F238E27FC236}">
                <a16:creationId xmlns:a16="http://schemas.microsoft.com/office/drawing/2014/main" id="{E23FD9B8-B44B-40DA-A5B0-E2713CF90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94348" y="6273579"/>
            <a:ext cx="27432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图形 21">
            <a:extLst>
              <a:ext uri="{FF2B5EF4-FFF2-40B4-BE49-F238E27FC236}">
                <a16:creationId xmlns:a16="http://schemas.microsoft.com/office/drawing/2014/main" id="{A7E7701A-32C8-4B3B-AA76-BCBCC571F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"/>
            <a:ext cx="5404765" cy="1864581"/>
          </a:xfrm>
          <a:prstGeom prst="rect">
            <a:avLst/>
          </a:prstGeom>
        </p:spPr>
      </p:pic>
      <p:pic>
        <p:nvPicPr>
          <p:cNvPr id="26" name="图形 25">
            <a:extLst>
              <a:ext uri="{FF2B5EF4-FFF2-40B4-BE49-F238E27FC236}">
                <a16:creationId xmlns:a16="http://schemas.microsoft.com/office/drawing/2014/main" id="{2E7E7536-0A0A-4394-B5F7-64E0D896B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64987" y="6972300"/>
            <a:ext cx="3448050" cy="800100"/>
          </a:xfrm>
          <a:prstGeom prst="rect">
            <a:avLst/>
          </a:prstGeom>
        </p:spPr>
      </p:pic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9B27866-9EB4-41CF-9A8E-2969D4C974F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4104" y="5931547"/>
            <a:ext cx="2743200" cy="274320"/>
          </a:xfrm>
        </p:spPr>
        <p:txBody>
          <a:bodyPr rtlCol="0">
            <a:noAutofit/>
          </a:bodyPr>
          <a:lstStyle>
            <a:lvl1pPr marL="0" indent="0">
              <a:buNone/>
              <a:defRPr sz="1600" i="1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502920" indent="0">
              <a:buNone/>
              <a:defRPr sz="1800">
                <a:latin typeface="+mj-lt"/>
              </a:defRPr>
            </a:lvl2pPr>
            <a:lvl3pPr marL="1005840" indent="0">
              <a:buNone/>
              <a:defRPr sz="1800">
                <a:latin typeface="+mj-lt"/>
              </a:defRPr>
            </a:lvl3pPr>
            <a:lvl4pPr marL="1508760" indent="0">
              <a:buNone/>
              <a:defRPr sz="1800">
                <a:latin typeface="+mj-lt"/>
              </a:defRPr>
            </a:lvl4pPr>
            <a:lvl5pPr marL="2011680" indent="0">
              <a:buNone/>
              <a:defRPr sz="1800">
                <a:latin typeface="+mj-lt"/>
              </a:defRPr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BC0ED190-2DD7-4036-843F-8B0D913093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1203" y="6328500"/>
            <a:ext cx="2743200" cy="274320"/>
          </a:xfrm>
        </p:spPr>
        <p:txBody>
          <a:bodyPr rtlCol="0">
            <a:noAutofit/>
          </a:bodyPr>
          <a:lstStyle>
            <a:lvl1pPr marL="0" indent="0">
              <a:buNone/>
              <a:defRPr sz="1200" b="0" i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502920" indent="0">
              <a:buNone/>
              <a:defRPr sz="1200" i="1">
                <a:solidFill>
                  <a:schemeClr val="accent1"/>
                </a:solidFill>
              </a:defRPr>
            </a:lvl2pPr>
            <a:lvl3pPr marL="1005840" indent="0">
              <a:buNone/>
              <a:defRPr sz="1200" i="1">
                <a:solidFill>
                  <a:schemeClr val="accent1"/>
                </a:solidFill>
              </a:defRPr>
            </a:lvl3pPr>
            <a:lvl4pPr marL="1508760" indent="0">
              <a:buNone/>
              <a:defRPr sz="1200" i="1">
                <a:solidFill>
                  <a:schemeClr val="accent1"/>
                </a:solidFill>
              </a:defRPr>
            </a:lvl4pPr>
            <a:lvl5pPr marL="2011680" indent="0">
              <a:buNone/>
              <a:defRPr sz="1200" i="1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pic>
        <p:nvPicPr>
          <p:cNvPr id="2" name="图形 1">
            <a:extLst>
              <a:ext uri="{FF2B5EF4-FFF2-40B4-BE49-F238E27FC236}">
                <a16:creationId xmlns:a16="http://schemas.microsoft.com/office/drawing/2014/main" id="{357E8D90-CDA6-4747-A51C-321400B17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915400" y="632624"/>
            <a:ext cx="114300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4134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68" userDrawn="1">
          <p15:clr>
            <a:srgbClr val="FBAE40"/>
          </p15:clr>
        </p15:guide>
        <p15:guide id="2" pos="1152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3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7ABE7ED7-A3D6-4354-B39A-2BDB2A90F108}" type="datetime1">
              <a:rPr lang="zh-CN" altLang="en-US" noProof="0" smtClean="0"/>
              <a:t>2021/6/24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75283D0-EF21-4EC7-BC6C-4F92E8003678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176444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9BDBD647-6646-4123-B657-074C626C3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944" y="3447288"/>
            <a:ext cx="8686800" cy="914400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柏隼</a:t>
            </a:r>
          </a:p>
        </p:txBody>
      </p:sp>
      <p:sp>
        <p:nvSpPr>
          <p:cNvPr id="5" name="副标题 4">
            <a:extLst>
              <a:ext uri="{FF2B5EF4-FFF2-40B4-BE49-F238E27FC236}">
                <a16:creationId xmlns:a16="http://schemas.microsoft.com/office/drawing/2014/main" id="{B1E1AD5C-C3B3-4AD7-AEE6-4ECB9CF2B3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2075688"/>
            <a:ext cx="6400800" cy="457200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荣誉证书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224EDABA-9341-48E0-B074-1E7F74E304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71600" y="2999232"/>
            <a:ext cx="7315200" cy="365760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我们由衷地感谢赞助人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6D5A3E8D-E838-4381-845D-42056F62B2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4400" y="4407408"/>
            <a:ext cx="8229600" cy="731520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感谢她对于本机构的慷概支持和持续投入</a:t>
            </a:r>
            <a:b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Fabrikam Kids Charities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60EA44DF-3AD5-4844-96CA-6C9DC9B8F1F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32424" y="6326460"/>
            <a:ext cx="2743200" cy="274320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潘蕾，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CEO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7474ACFA-E539-4F23-AF5A-87B8FBFB9A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4104" y="5931547"/>
            <a:ext cx="2743200" cy="274320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CE6E4C15-7CDC-4809-B486-40A8424679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1203" y="6328500"/>
            <a:ext cx="2743200" cy="274320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日期</a:t>
            </a:r>
          </a:p>
        </p:txBody>
      </p:sp>
    </p:spTree>
    <p:extLst>
      <p:ext uri="{BB962C8B-B14F-4D97-AF65-F5344CB8AC3E}">
        <p14:creationId xmlns:p14="http://schemas.microsoft.com/office/powerpoint/2010/main" val="2296054936"/>
      </p:ext>
    </p:extLst>
  </p:cSld>
  <p:clrMapOvr>
    <a:masterClrMapping/>
  </p:clrMapOvr>
</p:sld>
</file>

<file path=ppt/theme/theme13.xml><?xml version="1.0" encoding="utf-8"?>
<a:theme xmlns:a="http://schemas.openxmlformats.org/drawingml/2006/main" name="Office 主题">
  <a:themeElements>
    <a:clrScheme name="Custom 54">
      <a:dk1>
        <a:sysClr val="windowText" lastClr="000000"/>
      </a:dk1>
      <a:lt1>
        <a:sysClr val="window" lastClr="FFFFFF"/>
      </a:lt1>
      <a:dk2>
        <a:srgbClr val="E5B3F2"/>
      </a:dk2>
      <a:lt2>
        <a:srgbClr val="E7E6E6"/>
      </a:lt2>
      <a:accent1>
        <a:srgbClr val="F24405"/>
      </a:accent1>
      <a:accent2>
        <a:srgbClr val="F2D0D0"/>
      </a:accent2>
      <a:accent3>
        <a:srgbClr val="D9B88F"/>
      </a:accent3>
      <a:accent4>
        <a:srgbClr val="8EBADE"/>
      </a:accent4>
      <a:accent5>
        <a:srgbClr val="F2DEA0"/>
      </a:accent5>
      <a:accent6>
        <a:srgbClr val="BBEDF2"/>
      </a:accent6>
      <a:hlink>
        <a:srgbClr val="0563C1"/>
      </a:hlink>
      <a:folHlink>
        <a:srgbClr val="954F72"/>
      </a:folHlink>
    </a:clrScheme>
    <a:fontScheme name="Custom 108">
      <a:majorFont>
        <a:latin typeface="Century Gothic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3.xml><?xml version="1.0" encoding="utf-8"?>
<ds:datastoreItem xmlns:ds="http://schemas.openxmlformats.org/officeDocument/2006/customXml" ds:itemID="{A7E74BCE-F8DF-46EC-AC75-550972AFAE5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2E2FA61F-A620-41A8-906D-787B0C8DA6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1.xml><?xml version="1.0" encoding="utf-8"?>
<ds:datastoreItem xmlns:ds="http://schemas.openxmlformats.org/officeDocument/2006/customXml" ds:itemID="{A60A4964-6B9A-43BA-90B2-FBD1BA77103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0</ap:TotalTime>
  <ap:Words>35</ap:Words>
  <ap:PresentationFormat>自定义</ap:PresentationFormat>
  <ap:Paragraphs>8</ap:Paragraphs>
  <ap:Slides>1</ap:Slides>
  <ap:Notes>1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4">
      <vt:lpstr>Microsoft YaHei UI</vt:lpstr>
      <vt:lpstr>Arial</vt:lpstr>
      <vt:lpstr>Office 主题</vt:lpstr>
      <vt:lpstr>柏隼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2021-04-15T16:15:16Z</dcterms:created>
  <dcterms:modified xsi:type="dcterms:W3CDTF">2021-06-24T02:01:04Z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